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  <a:solidFill>
            <a:srgbClr val="E66CBA"/>
          </a:solidFill>
          <a:ln>
            <a:solidFill>
              <a:srgbClr val="E66CBA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Муниципальное </a:t>
            </a:r>
            <a:r>
              <a:rPr lang="ru-RU" sz="3200" b="1" dirty="0">
                <a:latin typeface="Times New Roman"/>
                <a:ea typeface="Times New Roman"/>
              </a:rPr>
              <a:t>дошкольное образовательное учреждение детский сад №10 «Калинка»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>
              <a:latin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</a:rPr>
              <a:t>Дидактическая игра </a:t>
            </a:r>
            <a:r>
              <a:rPr lang="ru-RU" sz="2800" b="1" u="sng" dirty="0" smtClean="0">
                <a:latin typeface="Times New Roman"/>
              </a:rPr>
              <a:t>«Рукавичка»</a:t>
            </a:r>
          </a:p>
          <a:p>
            <a:pPr algn="ctr"/>
            <a:endParaRPr lang="ru-RU" dirty="0" smtClean="0">
              <a:latin typeface="Times New Roman"/>
            </a:endParaRPr>
          </a:p>
          <a:p>
            <a:pPr algn="ctr"/>
            <a:endParaRPr lang="ru-RU" sz="2800" b="1" dirty="0" smtClean="0">
              <a:latin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</a:rPr>
              <a:t>Номинация </a:t>
            </a:r>
            <a:r>
              <a:rPr lang="ru-RU" sz="2800" b="1" u="sng" dirty="0" smtClean="0">
                <a:latin typeface="Times New Roman"/>
              </a:rPr>
              <a:t>«Лучшая дидактическая игра или пособие по развитию связной речи»</a:t>
            </a:r>
          </a:p>
          <a:p>
            <a:endParaRPr lang="ru-RU" sz="2800" b="1" dirty="0">
              <a:latin typeface="Times New Roman"/>
            </a:endParaRPr>
          </a:p>
          <a:p>
            <a:endParaRPr lang="ru-RU" sz="2800" b="1" dirty="0" smtClean="0">
              <a:latin typeface="Times New Roman"/>
            </a:endParaRPr>
          </a:p>
          <a:p>
            <a:endParaRPr lang="ru-RU" sz="2800" b="1" dirty="0">
              <a:latin typeface="Times New Roman"/>
            </a:endParaRPr>
          </a:p>
          <a:p>
            <a:pPr algn="r"/>
            <a:r>
              <a:rPr lang="ru-RU" sz="2000" b="1" dirty="0" smtClean="0">
                <a:latin typeface="Times New Roman"/>
              </a:rPr>
              <a:t>Автор: </a:t>
            </a:r>
            <a:r>
              <a:rPr lang="ru-RU" sz="2000" b="1" dirty="0" err="1" smtClean="0">
                <a:latin typeface="Times New Roman"/>
              </a:rPr>
              <a:t>Солодова</a:t>
            </a:r>
            <a:r>
              <a:rPr lang="ru-RU" sz="2000" b="1" dirty="0" smtClean="0">
                <a:latin typeface="Times New Roman"/>
              </a:rPr>
              <a:t> Л.В.</a:t>
            </a:r>
          </a:p>
          <a:p>
            <a:pPr algn="r"/>
            <a:endParaRPr lang="ru-RU" sz="2000" b="1" dirty="0" smtClean="0">
              <a:latin typeface="Times New Roman"/>
            </a:endParaRPr>
          </a:p>
          <a:p>
            <a:pPr algn="ctr"/>
            <a:endParaRPr lang="ru-RU" sz="2000" b="1" dirty="0">
              <a:latin typeface="Times New Roman"/>
            </a:endParaRPr>
          </a:p>
          <a:p>
            <a:pPr algn="ctr"/>
            <a:endParaRPr lang="ru-RU" sz="2000" b="1" dirty="0">
              <a:latin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</a:rPr>
              <a:t> </a:t>
            </a:r>
            <a:r>
              <a:rPr lang="ru-RU" sz="2000" b="1" dirty="0" smtClean="0">
                <a:latin typeface="Times New Roman"/>
              </a:rPr>
              <a:t>2022г.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1171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26518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от Лягушки «Картинки перепутались»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212976"/>
            <a:ext cx="3358009" cy="33843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Собрать картинки в правильной последовательности и рассказать сказку.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2853" y="360629"/>
            <a:ext cx="5256581" cy="5632681"/>
          </a:xfrm>
        </p:spPr>
      </p:pic>
    </p:spTree>
    <p:extLst>
      <p:ext uri="{BB962C8B-B14F-4D97-AF65-F5344CB8AC3E}">
        <p14:creationId xmlns:p14="http://schemas.microsoft.com/office/powerpoint/2010/main" val="396554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296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Новая папка\2зам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36890"/>
            <a:ext cx="4308785" cy="57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6347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Дидактическая игра «Рукавичка»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(пособие для детей 5-7 лет)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Обогащать и развивать связную речь детей.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47675" lvl="0" indent="-447675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социально-коммуникативные речевые умения (развивать способности вступать в общение и поддерживать его).</a:t>
            </a:r>
          </a:p>
          <a:p>
            <a:pPr marL="447675" lvl="0" indent="-447675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составлять предложения по опорным карточкам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7675" lvl="0" indent="-447675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детей называть качества, признаки и действия животных.</a:t>
            </a:r>
          </a:p>
          <a:p>
            <a:pPr marL="447675" lvl="0" indent="-447675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связную речь у дошкольников средствами театрализованной деятельности.</a:t>
            </a:r>
          </a:p>
          <a:p>
            <a:pPr marL="447675" lvl="0" indent="-447675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к русским народным сказкам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47675" lvl="0" indent="-447675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6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791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ru-RU" sz="28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Описание </a:t>
            </a:r>
            <a:r>
              <a:rPr lang="ru-RU" sz="2800" b="1" u="sng" dirty="0">
                <a:latin typeface="Times New Roman" pitchFamily="18" charset="0"/>
                <a:ea typeface="Calibri"/>
                <a:cs typeface="Times New Roman" pitchFamily="18" charset="0"/>
              </a:rPr>
              <a:t>пособия.</a:t>
            </a:r>
          </a:p>
          <a:p>
            <a:pPr marL="361950" indent="352425">
              <a:lnSpc>
                <a:spcPct val="200000"/>
              </a:lnSpc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Пособие представляет собой рукавичку. Внутри рукавички спрятаны герои из сказки (пальчиковые фетровые фигурки). В верхней и нижней части рукавички пришиты фетровые кармашки. На кармашках с помощью липучек прикреплены фигурки персонажей сказки(фигурки можно менять). В кармашки вставлены картинки, карточки с заданиями. Все карточки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заламинированы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61950" indent="352425">
              <a:lnSpc>
                <a:spcPct val="2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8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от зайчика: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Расскажи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покажи сказку.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33732" cy="5125299"/>
          </a:xfrm>
        </p:spPr>
      </p:pic>
    </p:spTree>
    <p:extLst>
      <p:ext uri="{BB962C8B-B14F-4D97-AF65-F5344CB8AC3E}">
        <p14:creationId xmlns:p14="http://schemas.microsoft.com/office/powerpoint/2010/main" val="300554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от волка: «Сказка на новый лад»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Придумайте и обыграйте сказку с новыми героями.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56784" cy="5071294"/>
          </a:xfrm>
        </p:spPr>
      </p:pic>
    </p:spTree>
    <p:extLst>
      <p:ext uri="{BB962C8B-B14F-4D97-AF65-F5344CB8AC3E}">
        <p14:creationId xmlns:p14="http://schemas.microsoft.com/office/powerpoint/2010/main" val="343941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Задание от лисички.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4884464" cy="65126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Собрать разрезные картинки и рассказать о том, кто изображен на картинках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877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Задание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Мышки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39"/>
            <a:ext cx="4824536" cy="65590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Составьте предложения по опорным карточкам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418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от медведя.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4956472" cy="66086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Угадайте сказку.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от зайчика:  Расскажи и покажи сказку.</vt:lpstr>
      <vt:lpstr>Задание от волка: «Сказка на новый лад» Придумайте и обыграйте сказку с новыми героями.</vt:lpstr>
      <vt:lpstr>Задание от лисички. </vt:lpstr>
      <vt:lpstr>Задание от Мышки</vt:lpstr>
      <vt:lpstr>Задание от медведя.</vt:lpstr>
      <vt:lpstr>Задание от Лягушки «Картинки перепутались»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2022-02-13T08:15:30Z</dcterms:created>
  <dcterms:modified xsi:type="dcterms:W3CDTF">2022-02-14T10:16:34Z</dcterms:modified>
</cp:coreProperties>
</file>